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0" r:id="rId11"/>
    <p:sldId id="26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07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70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91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275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19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75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46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05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22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7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82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90A5E-8093-4FDD-916B-825CDFD4C745}" type="datetimeFigureOut">
              <a:rPr lang="pl-PL" smtClean="0"/>
              <a:t>12.08.2021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89ADA-FA37-4B60-85A6-B16E9072B2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20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1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24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7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2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82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32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3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1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27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7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1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4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8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77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1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1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7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2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0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8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7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Panoramiczny</PresentationFormat>
  <Paragraphs>0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2021-06-30T04:58:55Z</dcterms:created>
  <dcterms:modified xsi:type="dcterms:W3CDTF">2021-08-12T09:11:22Z</dcterms:modified>
</cp:coreProperties>
</file>